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  <p:sldMasterId id="2147484401" r:id="rId3"/>
  </p:sldMasterIdLst>
  <p:notesMasterIdLst>
    <p:notesMasterId r:id="rId113"/>
  </p:notesMasterIdLst>
  <p:handoutMasterIdLst>
    <p:handoutMasterId r:id="rId114"/>
  </p:handoutMasterIdLst>
  <p:sldIdLst>
    <p:sldId id="1045" r:id="rId4"/>
    <p:sldId id="1046" r:id="rId5"/>
    <p:sldId id="1047" r:id="rId6"/>
    <p:sldId id="1048" r:id="rId7"/>
    <p:sldId id="1049" r:id="rId8"/>
    <p:sldId id="1050" r:id="rId9"/>
    <p:sldId id="1051" r:id="rId10"/>
    <p:sldId id="1052" r:id="rId11"/>
    <p:sldId id="1053" r:id="rId12"/>
    <p:sldId id="1054" r:id="rId13"/>
    <p:sldId id="1055" r:id="rId14"/>
    <p:sldId id="1056" r:id="rId15"/>
    <p:sldId id="1057" r:id="rId16"/>
    <p:sldId id="1058" r:id="rId17"/>
    <p:sldId id="1059" r:id="rId18"/>
    <p:sldId id="1060" r:id="rId19"/>
    <p:sldId id="1061" r:id="rId20"/>
    <p:sldId id="1062" r:id="rId21"/>
    <p:sldId id="1063" r:id="rId22"/>
    <p:sldId id="1064" r:id="rId23"/>
    <p:sldId id="1065" r:id="rId24"/>
    <p:sldId id="1066" r:id="rId25"/>
    <p:sldId id="1067" r:id="rId26"/>
    <p:sldId id="1068" r:id="rId27"/>
    <p:sldId id="1069" r:id="rId28"/>
    <p:sldId id="1070" r:id="rId29"/>
    <p:sldId id="1071" r:id="rId30"/>
    <p:sldId id="1072" r:id="rId31"/>
    <p:sldId id="1073" r:id="rId32"/>
    <p:sldId id="1074" r:id="rId33"/>
    <p:sldId id="1075" r:id="rId34"/>
    <p:sldId id="1076" r:id="rId35"/>
    <p:sldId id="1077" r:id="rId36"/>
    <p:sldId id="1078" r:id="rId37"/>
    <p:sldId id="1079" r:id="rId38"/>
    <p:sldId id="1080" r:id="rId39"/>
    <p:sldId id="1081" r:id="rId40"/>
    <p:sldId id="1082" r:id="rId41"/>
    <p:sldId id="1083" r:id="rId42"/>
    <p:sldId id="1084" r:id="rId43"/>
    <p:sldId id="1085" r:id="rId44"/>
    <p:sldId id="1086" r:id="rId45"/>
    <p:sldId id="1087" r:id="rId46"/>
    <p:sldId id="1088" r:id="rId47"/>
    <p:sldId id="1089" r:id="rId48"/>
    <p:sldId id="1090" r:id="rId49"/>
    <p:sldId id="1091" r:id="rId50"/>
    <p:sldId id="1092" r:id="rId51"/>
    <p:sldId id="1093" r:id="rId52"/>
    <p:sldId id="1094" r:id="rId53"/>
    <p:sldId id="1095" r:id="rId54"/>
    <p:sldId id="1096" r:id="rId55"/>
    <p:sldId id="1097" r:id="rId56"/>
    <p:sldId id="1098" r:id="rId57"/>
    <p:sldId id="1099" r:id="rId58"/>
    <p:sldId id="1100" r:id="rId59"/>
    <p:sldId id="1101" r:id="rId60"/>
    <p:sldId id="1102" r:id="rId61"/>
    <p:sldId id="1103" r:id="rId62"/>
    <p:sldId id="1104" r:id="rId63"/>
    <p:sldId id="1108" r:id="rId64"/>
    <p:sldId id="1105" r:id="rId65"/>
    <p:sldId id="1106" r:id="rId66"/>
    <p:sldId id="1107" r:id="rId67"/>
    <p:sldId id="1109" r:id="rId68"/>
    <p:sldId id="1110" r:id="rId69"/>
    <p:sldId id="1111" r:id="rId70"/>
    <p:sldId id="1112" r:id="rId71"/>
    <p:sldId id="1113" r:id="rId72"/>
    <p:sldId id="1114" r:id="rId73"/>
    <p:sldId id="1115" r:id="rId74"/>
    <p:sldId id="1119" r:id="rId75"/>
    <p:sldId id="1120" r:id="rId76"/>
    <p:sldId id="1121" r:id="rId77"/>
    <p:sldId id="1122" r:id="rId78"/>
    <p:sldId id="1123" r:id="rId79"/>
    <p:sldId id="1116" r:id="rId80"/>
    <p:sldId id="1117" r:id="rId81"/>
    <p:sldId id="1118" r:id="rId82"/>
    <p:sldId id="1124" r:id="rId83"/>
    <p:sldId id="1125" r:id="rId84"/>
    <p:sldId id="1126" r:id="rId85"/>
    <p:sldId id="1127" r:id="rId86"/>
    <p:sldId id="1128" r:id="rId87"/>
    <p:sldId id="1129" r:id="rId88"/>
    <p:sldId id="1130" r:id="rId89"/>
    <p:sldId id="1131" r:id="rId90"/>
    <p:sldId id="1132" r:id="rId91"/>
    <p:sldId id="1133" r:id="rId92"/>
    <p:sldId id="1134" r:id="rId93"/>
    <p:sldId id="1135" r:id="rId94"/>
    <p:sldId id="1136" r:id="rId95"/>
    <p:sldId id="1137" r:id="rId96"/>
    <p:sldId id="1138" r:id="rId97"/>
    <p:sldId id="1139" r:id="rId98"/>
    <p:sldId id="1140" r:id="rId99"/>
    <p:sldId id="1141" r:id="rId100"/>
    <p:sldId id="1142" r:id="rId101"/>
    <p:sldId id="1143" r:id="rId102"/>
    <p:sldId id="1144" r:id="rId103"/>
    <p:sldId id="1145" r:id="rId104"/>
    <p:sldId id="1146" r:id="rId105"/>
    <p:sldId id="1147" r:id="rId106"/>
    <p:sldId id="1148" r:id="rId107"/>
    <p:sldId id="1149" r:id="rId108"/>
    <p:sldId id="1150" r:id="rId109"/>
    <p:sldId id="1151" r:id="rId110"/>
    <p:sldId id="1152" r:id="rId111"/>
    <p:sldId id="1153" r:id="rId11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9B9B"/>
    <a:srgbClr val="FFCC99"/>
    <a:srgbClr val="FBF49D"/>
    <a:srgbClr val="FFFF66"/>
    <a:srgbClr val="FEB6B0"/>
    <a:srgbClr val="C7E6A4"/>
    <a:srgbClr val="B8E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>
      <p:cViewPr>
        <p:scale>
          <a:sx n="85" d="100"/>
          <a:sy n="85" d="100"/>
        </p:scale>
        <p:origin x="389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-3067"/>
    </p:cViewPr>
  </p:sorterViewPr>
  <p:notesViewPr>
    <p:cSldViewPr>
      <p:cViewPr varScale="1">
        <p:scale>
          <a:sx n="37" d="100"/>
          <a:sy n="37" d="100"/>
        </p:scale>
        <p:origin x="-1368" y="-7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theme" Target="theme/theme1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openxmlformats.org/officeDocument/2006/relationships/slide" Target="slides/slide99.xml"/><Relationship Id="rId110" Type="http://schemas.openxmlformats.org/officeDocument/2006/relationships/slide" Target="slides/slide107.xml"/><Relationship Id="rId115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933AB9DE-5656-49D7-A8A1-3C51B928A09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t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EFAAD3C5-44EE-467B-B86F-1F9D7423DDA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C7793133-0439-4333-B0EB-50321AB8847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b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52E5ABC-5482-4BC1-A709-3392228CCB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t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4EC5BDE-2B7F-4596-A280-0C56C0DF30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9BF8C576-2BEF-44B6-A48B-A160D23083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5175"/>
            <a:ext cx="5122863" cy="384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8488B164-2F6F-4A13-BEA6-7EC3EC2A96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Klicken Sie, um die Textformatierung des Masters zu bearbeiten.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F9FD92A-460C-41B2-A7EA-4A8673A0597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b" anchorCtr="0" compatLnSpc="1">
            <a:prstTxWarp prst="textNoShape">
              <a:avLst/>
            </a:prstTxWarp>
          </a:bodyPr>
          <a:lstStyle>
            <a:lvl1pPr defTabSz="9477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609ECAAD-06AE-4D64-BC6D-71AB4EEEA2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21" tIns="47362" rIns="94721" bIns="47362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smtClean="0"/>
            </a:lvl1pPr>
          </a:lstStyle>
          <a:p>
            <a:pPr>
              <a:defRPr/>
            </a:pPr>
            <a:fld id="{84C47995-3185-489F-BF60-5BD1D5A2AC08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F86F1-2AA7-41E0-A651-F949E492AF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6E8CBF-E236-4A56-8128-0F14380DF6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286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A6DDA5-438C-4AE5-96A9-2A02215784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49A5F8-F00A-47EC-BE40-434E633C5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26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919913" y="274638"/>
            <a:ext cx="1766887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19250" y="274638"/>
            <a:ext cx="5148263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CB55AF-0761-4193-B8C2-64731892A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16D803-B048-4998-B50E-28B511B2BA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4682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42">
            <a:extLst>
              <a:ext uri="{FF2B5EF4-FFF2-40B4-BE49-F238E27FC236}">
                <a16:creationId xmlns:a16="http://schemas.microsoft.com/office/drawing/2014/main" id="{A9CCF3C1-1817-4B64-B8A2-7DBB473B7C1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CF184"/>
              </a:gs>
              <a:gs pos="100000">
                <a:schemeClr val="bg1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Picture 12" descr="Neues Logo">
            <a:extLst>
              <a:ext uri="{FF2B5EF4-FFF2-40B4-BE49-F238E27FC236}">
                <a16:creationId xmlns:a16="http://schemas.microsoft.com/office/drawing/2014/main" id="{38B4C949-22AA-46A6-B71E-96C10B8D7B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8913"/>
            <a:ext cx="101123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1459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1187450" y="1773238"/>
            <a:ext cx="6858000" cy="1143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de-DE" noProof="0"/>
              <a:t>Klicken Sie, um das Titelformat zu bearbeiten</a:t>
            </a:r>
          </a:p>
        </p:txBody>
      </p:sp>
      <p:sp>
        <p:nvSpPr>
          <p:cNvPr id="531460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de-DE" noProof="0"/>
              <a:t>Klicken Sie, um das Format des Untertitelmasters zu bearbeiten</a:t>
            </a:r>
          </a:p>
        </p:txBody>
      </p:sp>
      <p:sp>
        <p:nvSpPr>
          <p:cNvPr id="6" name="Rectangle 1029">
            <a:extLst>
              <a:ext uri="{FF2B5EF4-FFF2-40B4-BE49-F238E27FC236}">
                <a16:creationId xmlns:a16="http://schemas.microsoft.com/office/drawing/2014/main" id="{EEE65FBA-320F-4066-82FD-02CCFDCE4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1C1C1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1030">
            <a:extLst>
              <a:ext uri="{FF2B5EF4-FFF2-40B4-BE49-F238E27FC236}">
                <a16:creationId xmlns:a16="http://schemas.microsoft.com/office/drawing/2014/main" id="{ABCB11BB-0E2B-4C98-89EB-8F98687DED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1C1C1C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1031">
            <a:extLst>
              <a:ext uri="{FF2B5EF4-FFF2-40B4-BE49-F238E27FC236}">
                <a16:creationId xmlns:a16="http://schemas.microsoft.com/office/drawing/2014/main" id="{DAD34CA9-24A6-4B17-83EB-2531592A1E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B1AD386-41E1-4227-A811-304D98E8BCB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236932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F4C9F7D-D6C0-4FAF-9477-9E6E4151448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3BC82-B836-4A36-B8C2-7A780E48B04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87767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BE5BCE9-70E1-49AD-A4BC-D19354F01ED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BF9C4-B843-4569-9E56-97365C2D7B2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054081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838A962-5F1A-4EFF-887D-ACB7887B60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021388"/>
            <a:ext cx="1011238" cy="65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1ACE1454-51C1-439C-BD9F-4F41D7581C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306F80-71A5-4905-8A65-D38960C4A4B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629626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716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340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A77435-FB15-4725-8541-4090D82E3BD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342D9-BBC6-4C72-B5A3-921F3FB1C00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0883713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5AC1750-AA61-44D4-92B7-FB6CDEEC2C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05A93-1188-4F12-9707-7172F68C4A7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346646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3F2B4C-E58C-4E42-A0C6-FD6700A9782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B9907-0AE1-44E7-8744-8D405E5D829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0098017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FA523EC-31B9-4790-B5BA-1CFB0C7B4C1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10DC7-15D5-4F2E-9B01-AE4DD4D985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03971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34668F-FAFA-495E-89E2-12E78E3115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4583C-CEAE-4E03-BF54-71ACB9F7E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656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716C5-AB3C-4DF5-8306-95736C43A15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8710F-1E2D-47B9-8F8C-539DB31424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56221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18CF62-8D45-4B5B-88ED-425616D60E3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AB2CD-6BCC-4377-AFA9-E1E12FA9634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949361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C0EA70-0D35-431F-B9A5-EBF08ED0A7D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2B6A1-5A15-44C4-84A0-8F848A3110C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3202974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958013" y="228600"/>
            <a:ext cx="2185987" cy="59436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28600"/>
            <a:ext cx="6410325" cy="59436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646990E-ADF1-4358-9C3A-2DD6D04011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34C04-9519-4CE7-AC12-E4AC2839854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813543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7224712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1371600" y="20574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5334000" y="2057400"/>
            <a:ext cx="381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38CBE5-FC16-4315-A2D0-0CBDA177CCB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C9FF2-E272-4F6E-A128-270B5EC0195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5514764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95288" y="228600"/>
            <a:ext cx="8748712" cy="5943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A573168-409A-4342-A795-A0D0CC58D04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E9FD3-319F-4D37-B7FD-EFC6BA921B4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091686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7826765"/>
      </p:ext>
    </p:extLst>
  </p:cSld>
  <p:clrMapOvr>
    <a:masterClrMapping/>
  </p:clrMapOvr>
  <p:transition spd="med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252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54A383E-05AE-4A2E-89DB-23524F8174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B6C0BE4-8B7F-49FD-991A-B040619338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08D0-4ECA-455A-8928-DF77FF76EF5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29187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EDF4DD2-5E51-42B6-9568-40D72307581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EAAF50-5FAA-404B-8349-A086006E11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E35CF-9B17-47C3-ABB3-FBE392FA14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742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38C503-1041-41E3-9247-5BA02660A8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07BE6-AA32-4C3D-A418-8F4D1617FD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5013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017" y="365126"/>
            <a:ext cx="7886700" cy="49702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2FC8EB2-4250-48A2-9831-6CC18B827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37785-A891-4422-BD4A-2305386271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E15F1F-38C3-4F8D-940A-EFE92CF84C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6CD5C-3BD0-4860-A8FD-0088E5BB9D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255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619250" y="2060575"/>
            <a:ext cx="3457575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29225" y="2060575"/>
            <a:ext cx="3457575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53F2FF-CC55-433B-A6CE-6C1E6E63A6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4EF89D-DC7D-45A0-A18A-AF4F47A51C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490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77885F6-3545-441D-A97F-3BDDD2F52D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D5DFF31-DCD6-4950-9993-AA0DAAF4E7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98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BA4B843-4AB5-4EC7-80A0-CA15292EE2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8573EFD-6253-400B-992E-70D930231F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34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9D137AF-48B8-457A-991C-1353713A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E1B8485-E848-4C25-87A9-4933265EC0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262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69E986-B6B2-41B4-A703-BF4799E2F5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19E25D-9D80-4452-ACCD-911A13F537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60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05E73D-9582-4288-B170-87007FA2B5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5E93B6-5C5C-4BC8-8A94-4A5D859D95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4F1087-41B8-4B69-AF8F-856D75656B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274638"/>
            <a:ext cx="7067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38F413-85C1-4C0A-86BF-AF1768E46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2060575"/>
            <a:ext cx="7067550" cy="406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591876" name="Rectangle 4">
            <a:extLst>
              <a:ext uri="{FF2B5EF4-FFF2-40B4-BE49-F238E27FC236}">
                <a16:creationId xmlns:a16="http://schemas.microsoft.com/office/drawing/2014/main" id="{A8232FCA-A87C-4C8F-97A8-3B533EE1ABC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91877" name="Rectangle 5">
            <a:extLst>
              <a:ext uri="{FF2B5EF4-FFF2-40B4-BE49-F238E27FC236}">
                <a16:creationId xmlns:a16="http://schemas.microsoft.com/office/drawing/2014/main" id="{E3A76765-5271-4D30-9494-1457349088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Text Box 7">
            <a:extLst>
              <a:ext uri="{FF2B5EF4-FFF2-40B4-BE49-F238E27FC236}">
                <a16:creationId xmlns:a16="http://schemas.microsoft.com/office/drawing/2014/main" id="{B26902E3-6B1E-4A96-A66C-0E8E3DE509C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7400" y="6597650"/>
            <a:ext cx="4148138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900">
                <a:solidFill>
                  <a:srgbClr val="5F5F5F"/>
                </a:solidFill>
                <a:latin typeface="Trebuchet MS" pitchFamily="34" charset="0"/>
              </a:rPr>
              <a:t>	                     </a:t>
            </a:r>
            <a:r>
              <a:rPr lang="de-DE" sz="900">
                <a:latin typeface="Trebuchet MS" pitchFamily="34" charset="0"/>
              </a:rPr>
              <a:t>www.gesund-fuehren.de</a:t>
            </a:r>
          </a:p>
        </p:txBody>
      </p:sp>
      <p:sp>
        <p:nvSpPr>
          <p:cNvPr id="1031" name="Line 8">
            <a:extLst>
              <a:ext uri="{FF2B5EF4-FFF2-40B4-BE49-F238E27FC236}">
                <a16:creationId xmlns:a16="http://schemas.microsoft.com/office/drawing/2014/main" id="{88DABBF9-8DD9-4607-9994-64DC28DB2F7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74900" y="6524625"/>
            <a:ext cx="6769100" cy="0"/>
          </a:xfrm>
          <a:prstGeom prst="line">
            <a:avLst/>
          </a:prstGeom>
          <a:noFill/>
          <a:ln w="63500" cap="rnd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2" name="Text Box 9">
            <a:extLst>
              <a:ext uri="{FF2B5EF4-FFF2-40B4-BE49-F238E27FC236}">
                <a16:creationId xmlns:a16="http://schemas.microsoft.com/office/drawing/2014/main" id="{57034E34-9CBB-407F-A371-F929A81E89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39963" y="6597650"/>
            <a:ext cx="32400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900">
                <a:latin typeface="Arial" pitchFamily="34" charset="0"/>
              </a:rPr>
              <a:t>©  Dr. Anne Katrin Matyssek</a:t>
            </a:r>
          </a:p>
        </p:txBody>
      </p:sp>
      <p:sp>
        <p:nvSpPr>
          <p:cNvPr id="1033" name="Rectangle 10">
            <a:extLst>
              <a:ext uri="{FF2B5EF4-FFF2-40B4-BE49-F238E27FC236}">
                <a16:creationId xmlns:a16="http://schemas.microsoft.com/office/drawing/2014/main" id="{D3E55E75-8DDF-45A1-8723-7390E518615A}"/>
              </a:ext>
            </a:extLst>
          </p:cNvPr>
          <p:cNvSpPr>
            <a:spLocks noChangeArrowheads="1"/>
          </p:cNvSpPr>
          <p:nvPr userDrawn="1"/>
        </p:nvSpPr>
        <p:spPr bwMode="auto">
          <a:xfrm rot="5400000">
            <a:off x="3901281" y="-3901281"/>
            <a:ext cx="1341438" cy="9144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1034" name="Line 11">
            <a:extLst>
              <a:ext uri="{FF2B5EF4-FFF2-40B4-BE49-F238E27FC236}">
                <a16:creationId xmlns:a16="http://schemas.microsoft.com/office/drawing/2014/main" id="{E3848A38-23AB-4302-A601-82583117BD0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4925" y="1341438"/>
            <a:ext cx="9109075" cy="0"/>
          </a:xfrm>
          <a:prstGeom prst="line">
            <a:avLst/>
          </a:prstGeom>
          <a:noFill/>
          <a:ln w="63500" cap="rnd">
            <a:solidFill>
              <a:srgbClr val="969696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5" name="Rectangle 25">
            <a:extLst>
              <a:ext uri="{FF2B5EF4-FFF2-40B4-BE49-F238E27FC236}">
                <a16:creationId xmlns:a16="http://schemas.microsoft.com/office/drawing/2014/main" id="{EF1593B1-7692-4A7E-A425-EF30C6E33F5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964613" y="63500"/>
            <a:ext cx="107950" cy="1216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pic>
        <p:nvPicPr>
          <p:cNvPr id="1036" name="Picture 24" descr="Logo-mit-r3">
            <a:extLst>
              <a:ext uri="{FF2B5EF4-FFF2-40B4-BE49-F238E27FC236}">
                <a16:creationId xmlns:a16="http://schemas.microsoft.com/office/drawing/2014/main" id="{375482FE-9B07-4D6B-AB3E-93F1BBC488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50" y="60325"/>
            <a:ext cx="1439863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BED6C04-4163-413B-97DA-7B8CAAF75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FCF184"/>
              </a:gs>
              <a:gs pos="100000">
                <a:schemeClr val="bg1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de-DE" altLang="de-DE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530435" name="Rectangle 3">
            <a:extLst>
              <a:ext uri="{FF2B5EF4-FFF2-40B4-BE49-F238E27FC236}">
                <a16:creationId xmlns:a16="http://schemas.microsoft.com/office/drawing/2014/main" id="{4A8A4A99-3A73-42D9-861F-F6079CABE7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28600"/>
            <a:ext cx="72247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F0B05D2-61E2-4E0C-A40B-191D5E4E3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530437" name="Rectangle 5">
            <a:extLst>
              <a:ext uri="{FF2B5EF4-FFF2-40B4-BE49-F238E27FC236}">
                <a16:creationId xmlns:a16="http://schemas.microsoft.com/office/drawing/2014/main" id="{73F67E94-4631-4278-A30F-F5DBF413956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B6176EC8-1DD2-4A31-B27B-5380B946FB9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pic>
        <p:nvPicPr>
          <p:cNvPr id="2054" name="Picture 21" descr="Logo-mit-r4">
            <a:extLst>
              <a:ext uri="{FF2B5EF4-FFF2-40B4-BE49-F238E27FC236}">
                <a16:creationId xmlns:a16="http://schemas.microsoft.com/office/drawing/2014/main" id="{96AEEA68-8EF9-4120-A738-95C39540B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58738"/>
            <a:ext cx="11525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22">
            <a:extLst>
              <a:ext uri="{FF2B5EF4-FFF2-40B4-BE49-F238E27FC236}">
                <a16:creationId xmlns:a16="http://schemas.microsoft.com/office/drawing/2014/main" id="{88A9A446-5847-4023-8D8F-0B5B0393B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60350"/>
            <a:ext cx="1011237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56" r:id="rId2"/>
    <p:sldLayoutId id="2147484457" r:id="rId3"/>
    <p:sldLayoutId id="2147484471" r:id="rId4"/>
    <p:sldLayoutId id="2147484458" r:id="rId5"/>
    <p:sldLayoutId id="2147484459" r:id="rId6"/>
    <p:sldLayoutId id="2147484460" r:id="rId7"/>
    <p:sldLayoutId id="2147484461" r:id="rId8"/>
    <p:sldLayoutId id="2147484462" r:id="rId9"/>
    <p:sldLayoutId id="2147484463" r:id="rId10"/>
    <p:sldLayoutId id="2147484464" r:id="rId11"/>
    <p:sldLayoutId id="2147484465" r:id="rId12"/>
    <p:sldLayoutId id="2147484466" r:id="rId13"/>
    <p:sldLayoutId id="2147484467" r:id="rId14"/>
    <p:sldLayoutId id="2147484472" r:id="rId15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800000"/>
          </a:solidFill>
          <a:effectLst>
            <a:outerShdw blurRad="38100" dist="38100" dir="2700000" algn="tl">
              <a:srgbClr val="C0C0C0"/>
            </a:outerShdw>
          </a:effectLst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Blip>
          <a:blip r:embed="rId19"/>
        </a:buBlip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anose="05000000000000000000" pitchFamily="2" charset="2"/>
        <a:buBlip>
          <a:blip r:embed="rId19"/>
        </a:buBlip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anose="05000000000000000000" pitchFamily="2" charset="2"/>
        <a:buBlip>
          <a:blip r:embed="rId19"/>
        </a:buBlip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anose="05000000000000000000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anose="05000000000000000000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SzPct val="55000"/>
        <a:buFont typeface="Wingdings" pitchFamily="2" charset="2"/>
        <a:buBlip>
          <a:blip r:embed="rId19"/>
        </a:buBlip>
        <a:defRPr sz="2000">
          <a:solidFill>
            <a:schemeClr val="tx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97F902FF-66B8-4ED6-9928-631978766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DACD8706-3353-47F7-8C3A-2C697C456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E4AD8-D05A-4B96-9CA4-CFF24F0EB2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78088" y="6356350"/>
            <a:ext cx="36369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7" name="Interaktive Schaltfläche: Leer 2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F4E462C-16FA-4219-B7BF-C608245E77C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80213"/>
            <a:ext cx="9144000" cy="77787"/>
          </a:xfrm>
          <a:prstGeom prst="actionButtonBlank">
            <a:avLst/>
          </a:prstGeom>
          <a:solidFill>
            <a:srgbClr val="759B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de-DE" altLang="de-DE"/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6BC221A6-4DC1-493C-A656-C63FC44B7D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267575" y="6423025"/>
            <a:ext cx="1716088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900">
                <a:latin typeface="+mn-lt"/>
              </a:rPr>
              <a:t>www.gesund-fuehren.de</a:t>
            </a:r>
          </a:p>
        </p:txBody>
      </p:sp>
      <p:sp>
        <p:nvSpPr>
          <p:cNvPr id="27" name="Text Box 9">
            <a:extLst>
              <a:ext uri="{FF2B5EF4-FFF2-40B4-BE49-F238E27FC236}">
                <a16:creationId xmlns:a16="http://schemas.microsoft.com/office/drawing/2014/main" id="{1170E216-5FDB-4E75-9D58-28C7FE3C2AD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3413" y="6434138"/>
            <a:ext cx="2960687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de-DE" sz="900">
                <a:latin typeface="+mn-lt"/>
              </a:rPr>
              <a:t>©  Dr. Anne Katrin Matyssek – www.do-care.de</a:t>
            </a:r>
          </a:p>
        </p:txBody>
      </p:sp>
      <p:pic>
        <p:nvPicPr>
          <p:cNvPr id="3080" name="Grafik 29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F335BAFB-8889-441E-8454-BAD6651E01E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217488"/>
            <a:ext cx="903288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67D067D4-5E59-48AC-ABC3-0422BCB5BAC4}"/>
              </a:ext>
            </a:extLst>
          </p:cNvPr>
          <p:cNvCxnSpPr>
            <a:cxnSpLocks/>
          </p:cNvCxnSpPr>
          <p:nvPr userDrawn="1"/>
        </p:nvCxnSpPr>
        <p:spPr>
          <a:xfrm>
            <a:off x="719138" y="925513"/>
            <a:ext cx="908050" cy="0"/>
          </a:xfrm>
          <a:prstGeom prst="line">
            <a:avLst/>
          </a:prstGeom>
          <a:ln w="28575">
            <a:solidFill>
              <a:srgbClr val="759B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74" r:id="rId2"/>
    <p:sldLayoutId id="2147484475" r:id="rId3"/>
    <p:sldLayoutId id="2147484476" r:id="rId4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99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7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hdphoto" Target="../media/hdphoto100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7.xml"/></Relationships>
</file>

<file path=ppt/slides/_rels/slide102.xml.rels><?xml version="1.0" encoding="UTF-8" standalone="yes"?>
<Relationships xmlns="http://schemas.openxmlformats.org/package/2006/relationships"><Relationship Id="rId3" Type="http://schemas.microsoft.com/office/2007/relationships/hdphoto" Target="../media/hdphoto101.wdp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7.xml"/></Relationships>
</file>

<file path=ppt/slides/_rels/slide103.xml.rels><?xml version="1.0" encoding="UTF-8" standalone="yes"?>
<Relationships xmlns="http://schemas.openxmlformats.org/package/2006/relationships"><Relationship Id="rId3" Type="http://schemas.microsoft.com/office/2007/relationships/hdphoto" Target="../media/hdphoto102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7.xml"/></Relationships>
</file>

<file path=ppt/slides/_rels/slide104.xml.rels><?xml version="1.0" encoding="UTF-8" standalone="yes"?>
<Relationships xmlns="http://schemas.openxmlformats.org/package/2006/relationships"><Relationship Id="rId3" Type="http://schemas.microsoft.com/office/2007/relationships/hdphoto" Target="../media/hdphoto103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7.xml"/></Relationships>
</file>

<file path=ppt/slides/_rels/slide105.xml.rels><?xml version="1.0" encoding="UTF-8" standalone="yes"?>
<Relationships xmlns="http://schemas.openxmlformats.org/package/2006/relationships"><Relationship Id="rId3" Type="http://schemas.microsoft.com/office/2007/relationships/hdphoto" Target="../media/hdphoto104.wdp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7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hdphoto" Target="../media/hdphoto105.wdp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7.xml"/></Relationships>
</file>

<file path=ppt/slides/_rels/slide107.xml.rels><?xml version="1.0" encoding="UTF-8" standalone="yes"?>
<Relationships xmlns="http://schemas.openxmlformats.org/package/2006/relationships"><Relationship Id="rId3" Type="http://schemas.microsoft.com/office/2007/relationships/hdphoto" Target="../media/hdphoto106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7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hdphoto" Target="../media/hdphoto107.wdp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7.xml"/></Relationships>
</file>

<file path=ppt/slides/_rels/slide109.xml.rels><?xml version="1.0" encoding="UTF-8" standalone="yes"?>
<Relationships xmlns="http://schemas.openxmlformats.org/package/2006/relationships"><Relationship Id="rId3" Type="http://schemas.microsoft.com/office/2007/relationships/hdphoto" Target="../media/hdphoto108.wdp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7.xml"/><Relationship Id="rId1" Type="http://schemas.openxmlformats.org/officeDocument/2006/relationships/themeOverride" Target="../theme/themeOverride1.xml"/><Relationship Id="rId4" Type="http://schemas.microsoft.com/office/2007/relationships/hdphoto" Target="../media/hdphoto1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3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4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5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4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47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49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50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51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52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53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5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55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56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57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8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9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7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60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61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62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63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7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6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65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66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7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67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68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69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7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70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7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7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7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hdphoto" Target="../media/hdphoto72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hdphoto" Target="../media/hdphoto73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74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7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hdphoto" Target="../media/hdphoto75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76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7.xml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77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7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78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hdphoto" Target="../media/hdphoto79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7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80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7.xml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hdphoto" Target="../media/hdphoto81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7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82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7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83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7.xml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84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7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85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7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86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7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87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7.xml"/></Relationships>
</file>

<file path=ppt/slides/_rels/slide89.xml.rels><?xml version="1.0" encoding="UTF-8" standalone="yes"?>
<Relationships xmlns="http://schemas.openxmlformats.org/package/2006/relationships"><Relationship Id="rId3" Type="http://schemas.microsoft.com/office/2007/relationships/hdphoto" Target="../media/hdphoto88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90.xml.rels><?xml version="1.0" encoding="UTF-8" standalone="yes"?>
<Relationships xmlns="http://schemas.openxmlformats.org/package/2006/relationships"><Relationship Id="rId3" Type="http://schemas.microsoft.com/office/2007/relationships/hdphoto" Target="../media/hdphoto89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7.xml"/></Relationships>
</file>

<file path=ppt/slides/_rels/slide91.xml.rels><?xml version="1.0" encoding="UTF-8" standalone="yes"?>
<Relationships xmlns="http://schemas.openxmlformats.org/package/2006/relationships"><Relationship Id="rId3" Type="http://schemas.microsoft.com/office/2007/relationships/hdphoto" Target="../media/hdphoto90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7.xml"/></Relationships>
</file>

<file path=ppt/slides/_rels/slide92.xml.rels><?xml version="1.0" encoding="UTF-8" standalone="yes"?>
<Relationships xmlns="http://schemas.openxmlformats.org/package/2006/relationships"><Relationship Id="rId3" Type="http://schemas.microsoft.com/office/2007/relationships/hdphoto" Target="../media/hdphoto91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7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92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7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93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7.xml"/></Relationships>
</file>

<file path=ppt/slides/_rels/slide95.xml.rels><?xml version="1.0" encoding="UTF-8" standalone="yes"?>
<Relationships xmlns="http://schemas.openxmlformats.org/package/2006/relationships"><Relationship Id="rId3" Type="http://schemas.microsoft.com/office/2007/relationships/hdphoto" Target="../media/hdphoto94.wdp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7.xml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hdphoto" Target="../media/hdphoto95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7.xml"/></Relationships>
</file>

<file path=ppt/slides/_rels/slide97.xml.rels><?xml version="1.0" encoding="UTF-8" standalone="yes"?>
<Relationships xmlns="http://schemas.openxmlformats.org/package/2006/relationships"><Relationship Id="rId3" Type="http://schemas.microsoft.com/office/2007/relationships/hdphoto" Target="../media/hdphoto96.wdp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7.xml"/></Relationships>
</file>

<file path=ppt/slides/_rels/slide98.xml.rels><?xml version="1.0" encoding="UTF-8" standalone="yes"?>
<Relationships xmlns="http://schemas.openxmlformats.org/package/2006/relationships"><Relationship Id="rId3" Type="http://schemas.microsoft.com/office/2007/relationships/hdphoto" Target="../media/hdphoto97.wd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7.xml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98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41F9A143-67E2-4839-BE2F-3F79A69EC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98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1C4C6638-F94D-468B-B877-D4F7F602F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1440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6BD882A-67EA-4712-A89E-39CF705A2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021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4D26DB7-7286-4179-B8D8-07A92938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70368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196AA47-6CA9-4F58-ACE9-95B382206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9641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2BD22F3-1690-43CA-9419-56A1BC453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8376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1FE138E-E481-46FC-BCFA-B556D58A5D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9692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5A482C6D-8EEC-484E-A617-995183599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8469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00F4B94-FDBE-4D05-8108-338637F79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416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863004DA-64D3-4BA7-9D2D-AF1528D54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6845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CA1FE926-E4C8-412A-816B-7B4032FAC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8392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617619B9-7B0B-47B5-BF5A-821F1EFE3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2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Blume, Vogel enthält.&#10;&#10;Automatisch generierte Beschreibung">
            <a:extLst>
              <a:ext uri="{FF2B5EF4-FFF2-40B4-BE49-F238E27FC236}">
                <a16:creationId xmlns:a16="http://schemas.microsoft.com/office/drawing/2014/main" id="{F3BE1510-94CF-446D-9720-819B5029E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Blume enthält.&#10;&#10;Automatisch generierte Beschreibung">
            <a:extLst>
              <a:ext uri="{FF2B5EF4-FFF2-40B4-BE49-F238E27FC236}">
                <a16:creationId xmlns:a16="http://schemas.microsoft.com/office/drawing/2014/main" id="{CC07C3D4-74A0-4E53-9945-DE160DD8C4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, Blume enthält.&#10;&#10;Automatisch generierte Beschreibung">
            <a:extLst>
              <a:ext uri="{FF2B5EF4-FFF2-40B4-BE49-F238E27FC236}">
                <a16:creationId xmlns:a16="http://schemas.microsoft.com/office/drawing/2014/main" id="{C1F47ABE-2E72-49D8-9ACD-D066D3F93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3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Baum enthält.&#10;&#10;Automatisch generierte Beschreibung">
            <a:extLst>
              <a:ext uri="{FF2B5EF4-FFF2-40B4-BE49-F238E27FC236}">
                <a16:creationId xmlns:a16="http://schemas.microsoft.com/office/drawing/2014/main" id="{71A070BB-D806-450D-90D4-BFF917D38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2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3859972-F275-4928-8FC2-25BD7C20E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78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A558CBDC-3D96-4941-8AED-B9A4955C9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22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EF40BDB-5FAF-4B36-BB4F-CAFF31B4F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61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BE5558D-B210-4319-8898-C4227956D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70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B2FCA1-53D1-4C61-A0E1-27AA2653C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9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FF73204-0DDF-447C-B7AF-0D1121931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10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AA5211-51B4-4997-AAD9-9F3676E9E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92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7D1F4C0-BEE6-4111-857D-0FC641FA1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89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FE2E9EDE-F9E7-4095-9DC3-E009CD014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10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AA20512-DBDA-4E26-8A11-459030BD3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8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61D9461-D798-4982-AF6D-67179B9E2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115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23D0470B-0026-4121-95F1-599ED36E5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9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03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FC98E8B1-2AAC-4FE3-8C8D-B709D4E3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07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3F45EC36-2A53-491E-AE4A-5EBC9E1D7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63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F2002BA-E219-427D-93D8-8345046C7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67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8A6DF04-B0EC-4F26-A409-8CFB01D3E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6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43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70F4F2C-DE4A-4465-AFB1-3B56029FE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45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FBB9CF0-414D-41B8-8A90-FEE7570AD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13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CC394AF-C5AD-4797-B7B8-F7B52B719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26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4CEF23D-8C6B-4633-8A30-1F81294A6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32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82D6FC5-CA22-4FDF-8325-B130FAFC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714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FDA88CA-331E-4ED4-9591-1461381F7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54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6F19644F-7972-4933-9052-3DAB89D2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65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2B76BA-AE91-432F-B0ED-FB3C6EA46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30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B948025E-860B-4CE0-92A8-E46BAFD78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766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, Blume, Baum enthält.&#10;&#10;Automatisch generierte Beschreibung">
            <a:extLst>
              <a:ext uri="{FF2B5EF4-FFF2-40B4-BE49-F238E27FC236}">
                <a16:creationId xmlns:a16="http://schemas.microsoft.com/office/drawing/2014/main" id="{F5FE93CC-3D3E-480D-883A-869FB46BF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38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5DC06BBD-AE94-4855-B621-0AEA96125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57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65C9D37F-8560-40E9-81FF-E4A0283F5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32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B47C9D5E-8032-4D27-A795-3C7AC0CAA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820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D0465425-A44C-4260-AFD9-EE4DA803F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41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6FC87187-844A-42B8-9DBD-3FC984E40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81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AEBAC0BA-8F1B-4D53-8FDB-30A6289B3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3485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D3808D56-CC9C-4FDA-B78B-57A7F1229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66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F9A4F6E-CD99-45D6-B97D-95CF9A23A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33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836D58F2-3963-4E7B-9E0E-52193AF88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913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 enthält.&#10;&#10;Automatisch generierte Beschreibung">
            <a:extLst>
              <a:ext uri="{FF2B5EF4-FFF2-40B4-BE49-F238E27FC236}">
                <a16:creationId xmlns:a16="http://schemas.microsoft.com/office/drawing/2014/main" id="{2EFB9A70-5645-400D-A608-4E95BA97D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376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8F8F57A3-90BE-4B00-A9E7-AD2D388EE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0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60ECE40E-0F59-4EA7-AC9B-91898375A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6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A8985E9-0BFB-4175-B3F8-568E44FF6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011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Uhr enthält.&#10;&#10;Automatisch generierte Beschreibung">
            <a:extLst>
              <a:ext uri="{FF2B5EF4-FFF2-40B4-BE49-F238E27FC236}">
                <a16:creationId xmlns:a16="http://schemas.microsoft.com/office/drawing/2014/main" id="{A276EF90-7943-4F51-9206-D97750795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580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50BC5E0-7A63-4B4D-A988-F08484498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41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5087D7A-BFB9-4138-8BE8-6234F67AF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180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A5018AD-BF65-4F05-9185-8E1F8AE48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678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779CC8D7-4083-4F25-B600-DD671C70E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779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C7198275-12CC-4B33-ADDD-2C8092E00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76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Baum enthält.&#10;&#10;Automatisch generierte Beschreibung">
            <a:extLst>
              <a:ext uri="{FF2B5EF4-FFF2-40B4-BE49-F238E27FC236}">
                <a16:creationId xmlns:a16="http://schemas.microsoft.com/office/drawing/2014/main" id="{53347164-BAAF-4032-8CBC-A85919F4C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847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22EBB7D-CA2E-40D8-8D0B-F0533171E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603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479942E-C971-48A5-9FB7-0D519A71E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166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526A9862-822E-4EAC-8890-274A62DC2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5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3B9469D-40CE-4612-924B-514E1A9B3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016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4DE1602-DBC8-4AC2-8C19-D6318B1E1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8853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, Blume, Baum enthält.&#10;&#10;Automatisch generierte Beschreibung">
            <a:extLst>
              <a:ext uri="{FF2B5EF4-FFF2-40B4-BE49-F238E27FC236}">
                <a16:creationId xmlns:a16="http://schemas.microsoft.com/office/drawing/2014/main" id="{6A4D5F35-2280-42F7-B448-FA69428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61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C620EA6-F9C3-4CED-9CA5-1AB07C7A3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857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5CF04DDF-9B71-4C1D-A768-24448A248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9232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A3553A-B283-4E50-8F48-28AD9E55D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275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06A2273-34B9-4D3D-A07F-3D35D3B77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752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F1B37D7-33E0-41DE-BCB3-E17A4685C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298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D844ADC-7BE7-45D9-9A7B-7517CD5DD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100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81858E6-85B1-439D-A374-3F2222D56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802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BF7E12-B443-47C2-94EF-F2FBF06D4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30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6F9FFA3-48D7-42AE-BCF4-0F0DD6E11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572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1BC1B9E-2D7E-4BFB-BB5C-1BD0C8062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941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9D714B6-58B7-42FB-811E-4ACD749D9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223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1710BBF-8611-4C8F-BEF1-C4C0C3B65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027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, Blume, Baum enthält.&#10;&#10;Automatisch generierte Beschreibung">
            <a:extLst>
              <a:ext uri="{FF2B5EF4-FFF2-40B4-BE49-F238E27FC236}">
                <a16:creationId xmlns:a16="http://schemas.microsoft.com/office/drawing/2014/main" id="{24EF4F56-1C6B-4C02-A446-B32485201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421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Blume enthält.&#10;&#10;Automatisch generierte Beschreibung">
            <a:extLst>
              <a:ext uri="{FF2B5EF4-FFF2-40B4-BE49-F238E27FC236}">
                <a16:creationId xmlns:a16="http://schemas.microsoft.com/office/drawing/2014/main" id="{B7757C91-47E6-4827-B6E9-1BAB1646F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861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Schild enthält.&#10;&#10;Automatisch generierte Beschreibung">
            <a:extLst>
              <a:ext uri="{FF2B5EF4-FFF2-40B4-BE49-F238E27FC236}">
                <a16:creationId xmlns:a16="http://schemas.microsoft.com/office/drawing/2014/main" id="{2D480127-14BE-47BE-9946-AEDCDE45C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952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DFD388B-ABE3-4F10-BC86-84B0F978C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857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86D61D8-A4D9-4BC0-BC22-BF9227B95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776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Vogel, Blume, Baum enthält.&#10;&#10;Automatisch generierte Beschreibung">
            <a:extLst>
              <a:ext uri="{FF2B5EF4-FFF2-40B4-BE49-F238E27FC236}">
                <a16:creationId xmlns:a16="http://schemas.microsoft.com/office/drawing/2014/main" id="{4E4D282B-7176-4212-B9B0-78FEDC25C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180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669F633-AC78-4CF1-B1FB-2B69BC848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99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B7BDED58-51AF-4630-A9DC-CFA9DEB8F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8472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C9498C8A-C298-4925-80D9-FE43F8945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627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 enthält.&#10;&#10;Automatisch generierte Beschreibung">
            <a:extLst>
              <a:ext uri="{FF2B5EF4-FFF2-40B4-BE49-F238E27FC236}">
                <a16:creationId xmlns:a16="http://schemas.microsoft.com/office/drawing/2014/main" id="{2BFEA9F2-E595-4ACB-AA1B-C212E6528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196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, Baum enthält.&#10;&#10;Automatisch generierte Beschreibung">
            <a:extLst>
              <a:ext uri="{FF2B5EF4-FFF2-40B4-BE49-F238E27FC236}">
                <a16:creationId xmlns:a16="http://schemas.microsoft.com/office/drawing/2014/main" id="{5AE6A5C0-4A6E-41A6-B48D-EF9F4A933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9965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Uhr enthält.&#10;&#10;Automatisch generierte Beschreibung">
            <a:extLst>
              <a:ext uri="{FF2B5EF4-FFF2-40B4-BE49-F238E27FC236}">
                <a16:creationId xmlns:a16="http://schemas.microsoft.com/office/drawing/2014/main" id="{76474393-9D55-411D-843D-63009AE75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935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9DC0D77-D9AB-4D92-9C30-B9CA35B98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009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B7CE655-9832-4980-A031-6B4D50D85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3535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56FFDB9-B631-490F-846C-29FCBA099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968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983F86A1-BE4E-43D7-A5CC-3E9CB750D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836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8D73B56-8F02-45DB-989E-55DFEDCF7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049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1BF90B09-4C35-4C76-A91E-27A3079B2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0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2449950-58FE-4D93-A916-2B8E254F1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377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122D167-9042-42BF-9815-CB3825B29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939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4D2401C-6E4D-4101-BCD9-5D8FB3D44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8568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3B2A92D-99C5-4519-BBA5-A3E8F6B68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0241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87FA3F85-344E-42D2-AED6-3D66AF15F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8710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906EECE-2966-462D-8A1C-DCA2723C7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2525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, Vogel, Blume enthält.&#10;&#10;Automatisch generierte Beschreibung">
            <a:extLst>
              <a:ext uri="{FF2B5EF4-FFF2-40B4-BE49-F238E27FC236}">
                <a16:creationId xmlns:a16="http://schemas.microsoft.com/office/drawing/2014/main" id="{2C5CE67C-BE92-4595-9BFF-6CDE32A0B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7464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0FCF633-F228-438A-A0D5-0D702E3B4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9276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C5C14EE-BE5A-45E2-A6AC-D99E5CD9F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335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68DE328-6754-4AA7-ACCB-F4EB2CF3F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0633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EEBE4-24C7-487D-BF47-CE7760E16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25E90BF-F90B-4189-8CFC-99F8FF55A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55EF8C1-0B14-4B05-B709-E356C469A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9075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ATSI">
  <a:themeElements>
    <a:clrScheme name="BATSI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ATSI">
      <a:majorFont>
        <a:latin typeface="Arial Unicode MS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ATSI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TSI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TSI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TSI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TSI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TSI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TSI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">
  <a:themeElements>
    <a:clrScheme name="Benutzerdefiniert 31">
      <a:dk1>
        <a:sysClr val="windowText" lastClr="000000"/>
      </a:dk1>
      <a:lt1>
        <a:srgbClr val="FFFFFF"/>
      </a:lt1>
      <a:dk2>
        <a:srgbClr val="FFFFFF"/>
      </a:dk2>
      <a:lt2>
        <a:srgbClr val="85898F"/>
      </a:lt2>
      <a:accent1>
        <a:srgbClr val="759B43"/>
      </a:accent1>
      <a:accent2>
        <a:srgbClr val="87AD4D"/>
      </a:accent2>
      <a:accent3>
        <a:srgbClr val="8A91A3"/>
      </a:accent3>
      <a:accent4>
        <a:srgbClr val="565D6E"/>
      </a:accent4>
      <a:accent5>
        <a:srgbClr val="878787"/>
      </a:accent5>
      <a:accent6>
        <a:srgbClr val="9B9B9B"/>
      </a:accent6>
      <a:hlink>
        <a:srgbClr val="6C8E3E"/>
      </a:hlink>
      <a:folHlink>
        <a:srgbClr val="5A5A5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enutzerdefiniert 31">
    <a:dk1>
      <a:sysClr val="windowText" lastClr="000000"/>
    </a:dk1>
    <a:lt1>
      <a:srgbClr val="FFFFFF"/>
    </a:lt1>
    <a:dk2>
      <a:srgbClr val="FFFFFF"/>
    </a:dk2>
    <a:lt2>
      <a:srgbClr val="85898F"/>
    </a:lt2>
    <a:accent1>
      <a:srgbClr val="759B43"/>
    </a:accent1>
    <a:accent2>
      <a:srgbClr val="87AD4D"/>
    </a:accent2>
    <a:accent3>
      <a:srgbClr val="8A91A3"/>
    </a:accent3>
    <a:accent4>
      <a:srgbClr val="565D6E"/>
    </a:accent4>
    <a:accent5>
      <a:srgbClr val="878787"/>
    </a:accent5>
    <a:accent6>
      <a:srgbClr val="9B9B9B"/>
    </a:accent6>
    <a:hlink>
      <a:srgbClr val="6C8E3E"/>
    </a:hlink>
    <a:folHlink>
      <a:srgbClr val="5A5A5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Bildschirmpräsentation (4:3)</PresentationFormat>
  <Paragraphs>0</Paragraphs>
  <Slides>109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109</vt:i4>
      </vt:variant>
    </vt:vector>
  </HeadingPairs>
  <TitlesOfParts>
    <vt:vector size="119" baseType="lpstr">
      <vt:lpstr>Arial</vt:lpstr>
      <vt:lpstr>Arial Unicode MS</vt:lpstr>
      <vt:lpstr>Calibri</vt:lpstr>
      <vt:lpstr>Tahoma</vt:lpstr>
      <vt:lpstr>Times New Roman</vt:lpstr>
      <vt:lpstr>Trebuchet MS</vt:lpstr>
      <vt:lpstr>Wingdings</vt:lpstr>
      <vt:lpstr>Standarddesign</vt:lpstr>
      <vt:lpstr>BATSI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Anne Katrin Matyssek</dc:creator>
  <cp:lastModifiedBy>Anne Katrin Matyssek</cp:lastModifiedBy>
  <cp:revision>550</cp:revision>
  <dcterms:created xsi:type="dcterms:W3CDTF">2002-08-13T19:35:25Z</dcterms:created>
  <dcterms:modified xsi:type="dcterms:W3CDTF">2020-06-05T10:16:48Z</dcterms:modified>
</cp:coreProperties>
</file>