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8" r:id="rId14"/>
  </p:sldIdLst>
  <p:sldSz cx="9144000" cy="6858000" type="screen4x3"/>
  <p:notesSz cx="6761163" cy="99314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47" d="100"/>
          <a:sy n="47" d="100"/>
        </p:scale>
        <p:origin x="-27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8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0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8" y="9434513"/>
            <a:ext cx="29305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B0E4821-900D-4488-B53C-6939BEBCE0B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6475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F8E4-9201-4F16-9DC1-C3306495671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535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7B0-CE91-45BA-9C46-2EAE69862A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34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5BC38-8B3E-4944-8917-23F58C9739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332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548BE-1A8D-44EA-B646-3B5CE959CA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9508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1AC82-13AD-456E-B5A1-8D3D36DC80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19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62A64-217F-485B-A90C-46AD6613097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9570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423EE-20B0-447D-80BD-A66F6CA4A5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000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AA63D-3FB8-48BA-883C-9D9A955CF74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6087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06700-7B37-473F-B81D-D18DBE77854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262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38511-D54B-4F39-BF07-ADFBCC27C3C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8195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6D8CB-13EA-4590-B933-533B019EE0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30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BED93E2-2A23-4949-95F0-82E4BD41506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 rot="3519135">
            <a:off x="3276601" y="533400"/>
            <a:ext cx="3810000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36000">
                <a:sym typeface="Wingdings" pitchFamily="2" charset="2"/>
              </a:rPr>
              <a:t></a:t>
            </a:r>
            <a:endParaRPr lang="de-DE" sz="36000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 rot="5608941">
            <a:off x="1153319" y="-1146969"/>
            <a:ext cx="6751637" cy="9061451"/>
          </a:xfrm>
          <a:custGeom>
            <a:avLst/>
            <a:gdLst>
              <a:gd name="T0" fmla="*/ 3394573 w 21600"/>
              <a:gd name="T1" fmla="*/ 917472 h 21600"/>
              <a:gd name="T2" fmla="*/ 915222 w 21600"/>
              <a:gd name="T3" fmla="*/ 4530726 h 21600"/>
              <a:gd name="T4" fmla="*/ 3394573 w 21600"/>
              <a:gd name="T5" fmla="*/ 9061451 h 21600"/>
              <a:gd name="T6" fmla="*/ 5836415 w 21600"/>
              <a:gd name="T7" fmla="*/ 453072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52400" y="2349500"/>
            <a:ext cx="8991600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TRANSPARENZ 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 OFFENHEIT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52400" y="1905000"/>
            <a:ext cx="8991600" cy="260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STIMMUNG 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BETRIEBSKLIMA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-144463" y="188913"/>
            <a:ext cx="9324976" cy="553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de-DE" sz="6000" b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de-DE" sz="6200" b="1">
                <a:latin typeface="Arial" charset="0"/>
              </a:rPr>
              <a:t> </a:t>
            </a:r>
            <a:r>
              <a:rPr lang="de-DE" sz="6600" b="1">
                <a:latin typeface="Arial" charset="0"/>
              </a:rPr>
              <a:t>STRESS-BEWÄLTIGUNG</a:t>
            </a:r>
          </a:p>
          <a:p>
            <a:pPr algn="ctr" eaLnBrk="1" hangingPunct="1"/>
            <a:endParaRPr lang="de-DE" sz="6600" b="1">
              <a:latin typeface="Arial" charset="0"/>
            </a:endParaRPr>
          </a:p>
          <a:p>
            <a:pPr algn="ctr" eaLnBrk="1" hangingPunct="1"/>
            <a:r>
              <a:rPr lang="de-DE" sz="6600" b="1">
                <a:latin typeface="Arial" charset="0"/>
              </a:rPr>
              <a:t>für alle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 rot="5418516">
            <a:off x="2445544" y="3039269"/>
            <a:ext cx="48021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6000" b="1">
                <a:latin typeface="Arial" charset="0"/>
              </a:rPr>
              <a:t>SELF CARE</a:t>
            </a:r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0" y="685800"/>
            <a:ext cx="9144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V="1">
            <a:off x="0" y="5638800"/>
            <a:ext cx="9144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 rot="5608941">
            <a:off x="1154906" y="-1146968"/>
            <a:ext cx="6751637" cy="9061450"/>
          </a:xfrm>
          <a:custGeom>
            <a:avLst/>
            <a:gdLst>
              <a:gd name="T0" fmla="*/ 3394573 w 21600"/>
              <a:gd name="T1" fmla="*/ 917472 h 21600"/>
              <a:gd name="T2" fmla="*/ 915222 w 21600"/>
              <a:gd name="T3" fmla="*/ 4530725 h 21600"/>
              <a:gd name="T4" fmla="*/ 3394573 w 21600"/>
              <a:gd name="T5" fmla="*/ 9061450 h 21600"/>
              <a:gd name="T6" fmla="*/ 5836415 w 21600"/>
              <a:gd name="T7" fmla="*/ 45307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971800" y="1279525"/>
            <a:ext cx="3810000" cy="390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5000">
                <a:sym typeface="Webdings" pitchFamily="18" charset="2"/>
              </a:rPr>
              <a:t></a:t>
            </a:r>
            <a:endParaRPr lang="de-DE" sz="25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 rot="5608941">
            <a:off x="1154906" y="-1146968"/>
            <a:ext cx="6751637" cy="9061450"/>
          </a:xfrm>
          <a:custGeom>
            <a:avLst/>
            <a:gdLst>
              <a:gd name="T0" fmla="*/ 3394573 w 21600"/>
              <a:gd name="T1" fmla="*/ 917472 h 21600"/>
              <a:gd name="T2" fmla="*/ 915222 w 21600"/>
              <a:gd name="T3" fmla="*/ 4530725 h 21600"/>
              <a:gd name="T4" fmla="*/ 3394573 w 21600"/>
              <a:gd name="T5" fmla="*/ 9061450 h 21600"/>
              <a:gd name="T6" fmla="*/ 5836415 w 21600"/>
              <a:gd name="T7" fmla="*/ 45307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 rot="-3489371">
            <a:off x="3276601" y="1676400"/>
            <a:ext cx="22860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4000">
                <a:sym typeface="Webdings" pitchFamily="18" charset="2"/>
              </a:rPr>
              <a:t></a:t>
            </a:r>
            <a:endParaRPr lang="de-DE" sz="24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 rot="5608941">
            <a:off x="1154906" y="-1146968"/>
            <a:ext cx="6751637" cy="9061450"/>
          </a:xfrm>
          <a:custGeom>
            <a:avLst/>
            <a:gdLst>
              <a:gd name="T0" fmla="*/ 3394573 w 21600"/>
              <a:gd name="T1" fmla="*/ 917472 h 21600"/>
              <a:gd name="T2" fmla="*/ 915222 w 21600"/>
              <a:gd name="T3" fmla="*/ 4530725 h 21600"/>
              <a:gd name="T4" fmla="*/ 3394573 w 21600"/>
              <a:gd name="T5" fmla="*/ 9061450 h 21600"/>
              <a:gd name="T6" fmla="*/ 5836415 w 21600"/>
              <a:gd name="T7" fmla="*/ 45307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 rot="-6998250">
            <a:off x="3429001" y="1447800"/>
            <a:ext cx="35814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4000">
                <a:sym typeface="Webdings" pitchFamily="18" charset="2"/>
              </a:rPr>
              <a:t></a:t>
            </a:r>
            <a:endParaRPr lang="de-DE" sz="24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 rot="5608941">
            <a:off x="1154906" y="-1146968"/>
            <a:ext cx="6751637" cy="9061450"/>
          </a:xfrm>
          <a:custGeom>
            <a:avLst/>
            <a:gdLst>
              <a:gd name="T0" fmla="*/ 3394573 w 21600"/>
              <a:gd name="T1" fmla="*/ 917472 h 21600"/>
              <a:gd name="T2" fmla="*/ 915222 w 21600"/>
              <a:gd name="T3" fmla="*/ 4530725 h 21600"/>
              <a:gd name="T4" fmla="*/ 3394573 w 21600"/>
              <a:gd name="T5" fmla="*/ 9061450 h 21600"/>
              <a:gd name="T6" fmla="*/ 5836415 w 21600"/>
              <a:gd name="T7" fmla="*/ 45307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 rot="10717101">
            <a:off x="2895600" y="1600200"/>
            <a:ext cx="38862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24000">
                <a:sym typeface="Wingdings" pitchFamily="2" charset="2"/>
              </a:rPr>
              <a:t></a:t>
            </a:r>
            <a:endParaRPr lang="de-DE" sz="24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 rot="5608941">
            <a:off x="1154906" y="-1146968"/>
            <a:ext cx="6751637" cy="9061450"/>
          </a:xfrm>
          <a:custGeom>
            <a:avLst/>
            <a:gdLst>
              <a:gd name="T0" fmla="*/ 3394573 w 21600"/>
              <a:gd name="T1" fmla="*/ 917472 h 21600"/>
              <a:gd name="T2" fmla="*/ 915222 w 21600"/>
              <a:gd name="T3" fmla="*/ 4530725 h 21600"/>
              <a:gd name="T4" fmla="*/ 3394573 w 21600"/>
              <a:gd name="T5" fmla="*/ 9061450 h 21600"/>
              <a:gd name="T6" fmla="*/ 5836415 w 21600"/>
              <a:gd name="T7" fmla="*/ 453072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 rot="9210980">
            <a:off x="3276600" y="2362200"/>
            <a:ext cx="281940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sz="15000">
                <a:sym typeface="Webdings" pitchFamily="18" charset="2"/>
              </a:rPr>
              <a:t></a:t>
            </a:r>
            <a:endParaRPr lang="de-DE" sz="15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85800" y="1268413"/>
            <a:ext cx="807720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ANERKENNUNG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LOB 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WERTSCHÄTZUNG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52400" y="1905000"/>
            <a:ext cx="8991600" cy="411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INTERESSE 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 AUFMERKSAMKEIT</a:t>
            </a:r>
          </a:p>
          <a:p>
            <a:pPr algn="ctr" eaLnBrk="1" hangingPunct="1">
              <a:spcBef>
                <a:spcPct val="50000"/>
              </a:spcBef>
            </a:pPr>
            <a:r>
              <a:rPr lang="de-DE" sz="6600" b="1">
                <a:latin typeface="Arial" charset="0"/>
              </a:rPr>
              <a:t>KONTAKT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52400" y="1905000"/>
            <a:ext cx="8991600" cy="600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de-DE" sz="6600" b="1">
                <a:latin typeface="Arial" charset="0"/>
              </a:rPr>
              <a:t>KOMMUNIKATION</a:t>
            </a:r>
          </a:p>
          <a:p>
            <a:pPr algn="ctr" eaLnBrk="1" hangingPunct="1"/>
            <a:endParaRPr lang="de-DE" sz="6600" b="1">
              <a:latin typeface="Arial" charset="0"/>
            </a:endParaRPr>
          </a:p>
          <a:p>
            <a:pPr algn="ctr" eaLnBrk="1" hangingPunct="1"/>
            <a:r>
              <a:rPr lang="de-DE" sz="6600" b="1">
                <a:latin typeface="Arial" charset="0"/>
              </a:rPr>
              <a:t>GESPRÄCHS-FÜHRUNG</a:t>
            </a:r>
          </a:p>
          <a:p>
            <a:pPr algn="ctr" eaLnBrk="1" hangingPunct="1"/>
            <a:r>
              <a:rPr lang="de-DE" sz="6200" b="1">
                <a:latin typeface="Arial" charset="0"/>
              </a:rPr>
              <a:t> </a:t>
            </a:r>
          </a:p>
          <a:p>
            <a:pPr algn="ctr" eaLnBrk="1" hangingPunct="1"/>
            <a:endParaRPr lang="de-DE" sz="6200" b="1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Bildschirmpräsentation (4:3)</PresentationFormat>
  <Paragraphs>25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Times New Roman</vt:lpstr>
      <vt:lpstr>Arial</vt:lpstr>
      <vt:lpstr>Calibri</vt:lpstr>
      <vt:lpstr>Wingdings</vt:lpstr>
      <vt:lpstr>Webdings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MAT</dc:creator>
  <cp:lastModifiedBy>BARBARA</cp:lastModifiedBy>
  <cp:revision>7</cp:revision>
  <dcterms:created xsi:type="dcterms:W3CDTF">2003-04-02T06:46:30Z</dcterms:created>
  <dcterms:modified xsi:type="dcterms:W3CDTF">2013-02-12T14:38:00Z</dcterms:modified>
</cp:coreProperties>
</file>